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1" roundtripDataSignature="AMtx7mhhi0Fi0e4xIMeMehmskHkhUy89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1" Type="http://customschemas.google.com/relationships/presentationmetadata" Target="meta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4fcf45eff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24fcf45ef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21b213f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1221b213f7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21c8dbc1d6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121c8dbc1d6_0_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1c8dbc1d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121c8dbc1d6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1c8dbc1d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121c8dbc1d6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21c8dbc1d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121c8dbc1d6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21b213f7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1221b213f7a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25634808b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125634808b1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25634808b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125634808b1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5727786f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125727786fb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5727786f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125727786fb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5634808b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125634808b1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21c8dbc1d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121c8dbc1d6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1c8dbc1d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121c8dbc1d6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21c8dbc1d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121c8dbc1d6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21c8dbc1d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121c8dbc1d6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24fcf45eff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124fcf45eff_2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24fcf45eff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124fcf45eff_2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21c8dbc1d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121c8dbc1d6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21c8dbc1d6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121c8dbc1d6_0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4fcf45eff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124fcf45eff_2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21c8dbc1d6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121c8dbc1d6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25727786f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125727786fb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5727786f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125727786fb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5634808b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125634808b1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5727786fb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25727786f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jpg"/><Relationship Id="rId4" Type="http://schemas.openxmlformats.org/officeDocument/2006/relationships/image" Target="../media/image3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jpg"/><Relationship Id="rId4" Type="http://schemas.openxmlformats.org/officeDocument/2006/relationships/image" Target="../media/image4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Relationship Id="rId4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Relationship Id="rId4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Relationship Id="rId4" Type="http://schemas.openxmlformats.org/officeDocument/2006/relationships/image" Target="../media/image3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Relationship Id="rId4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g"/><Relationship Id="rId4" Type="http://schemas.openxmlformats.org/officeDocument/2006/relationships/image" Target="../media/image3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g"/><Relationship Id="rId4" Type="http://schemas.openxmlformats.org/officeDocument/2006/relationships/image" Target="../media/image3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jpg"/><Relationship Id="rId4" Type="http://schemas.openxmlformats.org/officeDocument/2006/relationships/image" Target="../media/image4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jpg"/><Relationship Id="rId4" Type="http://schemas.openxmlformats.org/officeDocument/2006/relationships/image" Target="../media/image4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g"/><Relationship Id="rId4" Type="http://schemas.openxmlformats.org/officeDocument/2006/relationships/image" Target="../media/image4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1.jpg"/><Relationship Id="rId4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4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Moja planeta- dbam, kocham, szanuję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4079875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Projekt realizowany w ramach DSSPE „Ziemia dla wszystkich</a:t>
            </a:r>
            <a:r>
              <a:rPr lang="pl-PL"/>
              <a:t>”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4fcf45eff_1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Konkurs</a:t>
            </a: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 na ekologiczną Panią Wiosnę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g124fcf45eff_1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g124fcf45eff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8788" y="1622150"/>
            <a:ext cx="6574423" cy="493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Współpraca z organizacjami i osobami działającymi na rzecz przyrody i środowiska</a:t>
            </a:r>
            <a:endParaRPr/>
          </a:p>
        </p:txBody>
      </p:sp>
      <p:sp>
        <p:nvSpPr>
          <p:cNvPr id="154" name="Google Shape;154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55" name="Google Shape;15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200" y="2039950"/>
            <a:ext cx="6213376" cy="34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1675" y="1886063"/>
            <a:ext cx="3174923" cy="423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21b213f7a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Współpraca z organizacjami i osobami działającymi na rzecz przyrody i środowiska</a:t>
            </a:r>
            <a:endParaRPr/>
          </a:p>
        </p:txBody>
      </p:sp>
      <p:sp>
        <p:nvSpPr>
          <p:cNvPr id="162" name="Google Shape;162;g1221b213f7a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3" name="Google Shape;163;g1221b213f7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3088" y="2681875"/>
            <a:ext cx="6105825" cy="23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Obchodzenie ważnych dni związanych 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z przyrodą m.in. Dzień Wody</a:t>
            </a:r>
            <a:endParaRPr/>
          </a:p>
        </p:txBody>
      </p:sp>
      <p:sp>
        <p:nvSpPr>
          <p:cNvPr id="169" name="Google Shape;169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70" name="Google Shape;17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8200" y="1825625"/>
            <a:ext cx="7326276" cy="412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21c8dbc1d6_0_10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Obchodzenie ważnych dni związanych 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z przyrodą c.d.</a:t>
            </a:r>
            <a:endParaRPr/>
          </a:p>
        </p:txBody>
      </p:sp>
      <p:sp>
        <p:nvSpPr>
          <p:cNvPr id="176" name="Google Shape;176;g121c8dbc1d6_0_10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77" name="Google Shape;177;g121c8dbc1d6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650" y="1915550"/>
            <a:ext cx="5561800" cy="417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121c8dbc1d6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0725" y="1915550"/>
            <a:ext cx="5561800" cy="417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1c8dbc1d6_0_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Tworzenie prac z materiałów recyklingowych</a:t>
            </a:r>
            <a:endParaRPr/>
          </a:p>
        </p:txBody>
      </p:sp>
      <p:sp>
        <p:nvSpPr>
          <p:cNvPr id="184" name="Google Shape;184;g121c8dbc1d6_0_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5" name="Google Shape;185;g121c8dbc1d6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1325" y="1825625"/>
            <a:ext cx="8630479" cy="43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21c8dbc1d6_0_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Tworzenie prac z materiałów recyklingowych</a:t>
            </a:r>
            <a:endParaRPr/>
          </a:p>
        </p:txBody>
      </p:sp>
      <p:sp>
        <p:nvSpPr>
          <p:cNvPr id="191" name="Google Shape;191;g121c8dbc1d6_0_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2" name="Google Shape;192;g121c8dbc1d6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0975" y="1825625"/>
            <a:ext cx="5801595" cy="43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21c8dbc1d6_0_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Tworzenie prac z materiałów recyklingowych</a:t>
            </a:r>
            <a:endParaRPr/>
          </a:p>
        </p:txBody>
      </p:sp>
      <p:sp>
        <p:nvSpPr>
          <p:cNvPr id="198" name="Google Shape;198;g121c8dbc1d6_0_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9" name="Google Shape;199;g121c8dbc1d6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175" y="1825625"/>
            <a:ext cx="5801600" cy="43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21b213f7a_0_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Zabawki </a:t>
            </a: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ekologiczne tworzone przez dzieci</a:t>
            </a:r>
            <a:endParaRPr/>
          </a:p>
        </p:txBody>
      </p:sp>
      <p:sp>
        <p:nvSpPr>
          <p:cNvPr id="205" name="Google Shape;205;g1221b213f7a_0_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06" name="Google Shape;206;g1221b213f7a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2903" y="1780425"/>
            <a:ext cx="3335549" cy="44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1221b213f7a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3875" y="1777525"/>
            <a:ext cx="3335551" cy="444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25634808b1_0_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Zabawki ekologiczne tworzone przez dzieci</a:t>
            </a:r>
            <a:endParaRPr/>
          </a:p>
        </p:txBody>
      </p:sp>
      <p:sp>
        <p:nvSpPr>
          <p:cNvPr id="213" name="Google Shape;213;g125634808b1_0_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14" name="Google Shape;214;g125634808b1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00" y="1888625"/>
            <a:ext cx="5161375" cy="387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125634808b1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4925" y="1888625"/>
            <a:ext cx="5161339" cy="3871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Poznawanie</a:t>
            </a: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 przyrody</a:t>
            </a:r>
            <a:endParaRPr/>
          </a:p>
        </p:txBody>
      </p:sp>
      <p:pic>
        <p:nvPicPr>
          <p:cNvPr id="91" name="Google Shape;91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3814" y="2207364"/>
            <a:ext cx="4669165" cy="263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0335" y="1690688"/>
            <a:ext cx="3390594" cy="4536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25634808b1_0_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Zabawki ekologiczne tworzone przez dzieci</a:t>
            </a:r>
            <a:endParaRPr/>
          </a:p>
        </p:txBody>
      </p:sp>
      <p:sp>
        <p:nvSpPr>
          <p:cNvPr id="221" name="Google Shape;221;g125634808b1_0_2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22" name="Google Shape;222;g125634808b1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100" y="1606962"/>
            <a:ext cx="3591399" cy="478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125634808b1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350" y="1689538"/>
            <a:ext cx="6164476" cy="46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5727786fb_0_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Zabawki ekologiczne tworzone przez dzieci</a:t>
            </a:r>
            <a:endParaRPr/>
          </a:p>
        </p:txBody>
      </p:sp>
      <p:sp>
        <p:nvSpPr>
          <p:cNvPr id="229" name="Google Shape;229;g125727786fb_0_2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30" name="Google Shape;230;g125727786fb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1175" y="1825625"/>
            <a:ext cx="5290024" cy="397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25727786fb_1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Moda ekologiczna</a:t>
            </a:r>
            <a:endParaRPr/>
          </a:p>
        </p:txBody>
      </p:sp>
      <p:sp>
        <p:nvSpPr>
          <p:cNvPr id="236" name="Google Shape;236;g125727786fb_1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37" name="Google Shape;237;g125727786fb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5600" y="1825625"/>
            <a:ext cx="3420799" cy="45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Gry ekologiczne tworzone przez dzieci</a:t>
            </a:r>
            <a:endParaRPr/>
          </a:p>
        </p:txBody>
      </p:sp>
      <p:sp>
        <p:nvSpPr>
          <p:cNvPr id="243" name="Google Shape;243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44" name="Google Shape;24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4925" y="1825625"/>
            <a:ext cx="2857177" cy="483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3150" y="1825625"/>
            <a:ext cx="3623145" cy="483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5634808b1_0_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Gry ekologiczne tworzone przez dzieci</a:t>
            </a:r>
            <a:endParaRPr/>
          </a:p>
        </p:txBody>
      </p:sp>
      <p:sp>
        <p:nvSpPr>
          <p:cNvPr id="251" name="Google Shape;251;g125634808b1_0_1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52" name="Google Shape;252;g125634808b1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00" y="2076150"/>
            <a:ext cx="5529298" cy="310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125634808b1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937237" y="1229100"/>
            <a:ext cx="3787426" cy="504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1c8dbc1d6_0_6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Gry ekologiczne tworzone przez dzieci</a:t>
            </a:r>
            <a:endParaRPr/>
          </a:p>
        </p:txBody>
      </p:sp>
      <p:sp>
        <p:nvSpPr>
          <p:cNvPr id="259" name="Google Shape;259;g121c8dbc1d6_0_6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60" name="Google Shape;260;g121c8dbc1d6_0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25" y="2653425"/>
            <a:ext cx="5093552" cy="28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21c8dbc1d6_0_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0250" y="2653424"/>
            <a:ext cx="5093548" cy="2865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Promowanie zdrowego trybu życia</a:t>
            </a:r>
            <a:endParaRPr/>
          </a:p>
        </p:txBody>
      </p:sp>
      <p:sp>
        <p:nvSpPr>
          <p:cNvPr id="267" name="Google Shape;267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68" name="Google Shape;26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1900" y="1690700"/>
            <a:ext cx="5929300" cy="444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1c8dbc1d6_0_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Promowanie zdrowego trybu życia</a:t>
            </a:r>
            <a:endParaRPr/>
          </a:p>
        </p:txBody>
      </p:sp>
      <p:sp>
        <p:nvSpPr>
          <p:cNvPr id="274" name="Google Shape;274;g121c8dbc1d6_0_2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75" name="Google Shape;275;g121c8dbc1d6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5950" y="1567075"/>
            <a:ext cx="3968199" cy="529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1c8dbc1d6_0_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Promowanie zdrowego trybu życia</a:t>
            </a:r>
            <a:endParaRPr/>
          </a:p>
        </p:txBody>
      </p:sp>
      <p:sp>
        <p:nvSpPr>
          <p:cNvPr id="281" name="Google Shape;281;g121c8dbc1d6_0_3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82" name="Google Shape;282;g121c8dbc1d6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525" y="1825625"/>
            <a:ext cx="8328300" cy="468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21c8dbc1d6_0_4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Promowanie zdrowego trybu życia</a:t>
            </a:r>
            <a:endParaRPr/>
          </a:p>
        </p:txBody>
      </p:sp>
      <p:sp>
        <p:nvSpPr>
          <p:cNvPr id="288" name="Google Shape;288;g121c8dbc1d6_0_4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89" name="Google Shape;289;g121c8dbc1d6_0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500" y="1583474"/>
            <a:ext cx="2719975" cy="48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121c8dbc1d6_0_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5100" y="1993294"/>
            <a:ext cx="7139324" cy="4015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24fcf45eff_2_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Poznawanie przyrody</a:t>
            </a:r>
            <a:endParaRPr/>
          </a:p>
        </p:txBody>
      </p:sp>
      <p:pic>
        <p:nvPicPr>
          <p:cNvPr id="98" name="Google Shape;98;g124fcf45eff_2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738" y="1752600"/>
            <a:ext cx="8644222" cy="48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24fcf45eff_2_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Promowanie zdrowego trybu życia</a:t>
            </a:r>
            <a:endParaRPr/>
          </a:p>
        </p:txBody>
      </p:sp>
      <p:sp>
        <p:nvSpPr>
          <p:cNvPr id="296" name="Google Shape;296;g124fcf45eff_2_2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97" name="Google Shape;297;g124fcf45eff_2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025" y="1690825"/>
            <a:ext cx="6542452" cy="490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Sadzenie roślin</a:t>
            </a:r>
            <a:endParaRPr/>
          </a:p>
        </p:txBody>
      </p:sp>
      <p:sp>
        <p:nvSpPr>
          <p:cNvPr id="303" name="Google Shape;303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04" name="Google Shape;30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6475" y="1727313"/>
            <a:ext cx="6063949" cy="4547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Udział w akcjach charytatywnych związanych z ochroną środowiska</a:t>
            </a:r>
            <a:endParaRPr/>
          </a:p>
        </p:txBody>
      </p:sp>
      <p:sp>
        <p:nvSpPr>
          <p:cNvPr id="310" name="Google Shape;310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11" name="Google Shape;31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673" y="1825625"/>
            <a:ext cx="3292276" cy="451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4725" y="1825625"/>
            <a:ext cx="3137977" cy="435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21c8dbc1d6_0_5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Udział w akcjach charytatywnych</a:t>
            </a:r>
            <a:endParaRPr/>
          </a:p>
        </p:txBody>
      </p:sp>
      <p:sp>
        <p:nvSpPr>
          <p:cNvPr id="318" name="Google Shape;318;g121c8dbc1d6_0_5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19" name="Google Shape;319;g121c8dbc1d6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100" y="1798100"/>
            <a:ext cx="6146625" cy="440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Uwrażliwienie dzieci na bogactwo przyrodnicze Polski</a:t>
            </a:r>
            <a:endParaRPr/>
          </a:p>
        </p:txBody>
      </p:sp>
      <p:sp>
        <p:nvSpPr>
          <p:cNvPr id="325" name="Google Shape;325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26" name="Google Shape;32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8550" y="1780763"/>
            <a:ext cx="5921423" cy="444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8338" y="1856300"/>
            <a:ext cx="3217525" cy="429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21c8dbc1d6_0_7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Uwrażliwienie dzieci na bogactwo przyrodnicze Polski</a:t>
            </a:r>
            <a:endParaRPr/>
          </a:p>
        </p:txBody>
      </p:sp>
      <p:sp>
        <p:nvSpPr>
          <p:cNvPr id="333" name="Google Shape;333;g121c8dbc1d6_0_7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34" name="Google Shape;334;g121c8dbc1d6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400" y="2731975"/>
            <a:ext cx="5190374" cy="291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121c8dbc1d6_0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5875" y="2731975"/>
            <a:ext cx="4867937" cy="291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24fcf45eff_2_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Uwrażliwienie dzieci na bogactwo przyrodnicze Polski</a:t>
            </a:r>
            <a:endParaRPr/>
          </a:p>
        </p:txBody>
      </p:sp>
      <p:sp>
        <p:nvSpPr>
          <p:cNvPr id="341" name="Google Shape;341;g124fcf45eff_2_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42" name="Google Shape;342;g124fcf45eff_2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300" y="1751250"/>
            <a:ext cx="8595174" cy="483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1c8dbc1d6_0_10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Kształtowanie szacunku do zwierząt</a:t>
            </a:r>
            <a:endParaRPr/>
          </a:p>
        </p:txBody>
      </p:sp>
      <p:pic>
        <p:nvPicPr>
          <p:cNvPr id="104" name="Google Shape;104;g121c8dbc1d6_0_108"/>
          <p:cNvPicPr preferRelativeResize="0"/>
          <p:nvPr/>
        </p:nvPicPr>
        <p:blipFill rotWithShape="1">
          <a:blip r:embed="rId3">
            <a:alphaModFix/>
          </a:blip>
          <a:srcRect b="5847" l="0" r="8391" t="-2177"/>
          <a:stretch/>
        </p:blipFill>
        <p:spPr>
          <a:xfrm>
            <a:off x="590650" y="1631513"/>
            <a:ext cx="5935027" cy="46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121c8dbc1d6_0_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7650" y="1631525"/>
            <a:ext cx="3644825" cy="485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5727786fb_0_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Kształtowanie szacunku do zwierząt</a:t>
            </a:r>
            <a:endParaRPr/>
          </a:p>
        </p:txBody>
      </p:sp>
      <p:pic>
        <p:nvPicPr>
          <p:cNvPr id="111" name="Google Shape;111;g125727786fb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900" y="2044150"/>
            <a:ext cx="5096876" cy="382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125727786fb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6575" y="2044144"/>
            <a:ext cx="5096876" cy="3822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5727786fb_0_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Kształtowanie szacunku do zwierząt</a:t>
            </a:r>
            <a:endParaRPr/>
          </a:p>
        </p:txBody>
      </p:sp>
      <p:pic>
        <p:nvPicPr>
          <p:cNvPr id="118" name="Google Shape;118;g125727786fb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025" y="1690825"/>
            <a:ext cx="3515187" cy="471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125727786fb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5113" y="1690825"/>
            <a:ext cx="3515187" cy="47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25634808b1_0_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Kształtowanie szacunku do zwierząt</a:t>
            </a:r>
            <a:endParaRPr/>
          </a:p>
        </p:txBody>
      </p:sp>
      <p:pic>
        <p:nvPicPr>
          <p:cNvPr id="125" name="Google Shape;125;g125634808b1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550" y="2205775"/>
            <a:ext cx="5370352" cy="30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125634808b1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8650" y="1524650"/>
            <a:ext cx="3880428" cy="516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5727786fb_0_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Współpraca ze środowiskiem lokalnym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m.in. wycieczka do GGK w Dobroszycach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g125727786fb_0_1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g125727786fb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50" y="2299037"/>
            <a:ext cx="6052252" cy="340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125727786fb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7275" y="2359313"/>
            <a:ext cx="5837924" cy="328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Cykliczne konkursy przyrodnicze</a:t>
            </a:r>
            <a:endParaRPr/>
          </a:p>
        </p:txBody>
      </p:sp>
      <p:pic>
        <p:nvPicPr>
          <p:cNvPr id="140" name="Google Shape;140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11" y="1694831"/>
            <a:ext cx="4788701" cy="359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690688"/>
            <a:ext cx="4788701" cy="3595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2022-04-12T19:32:55Z</dcterms:created>
  <dc:creator>Agata Mielcarek</dc:creator>
</cp:coreProperties>
</file>